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71" r:id="rId6"/>
    <p:sldId id="263" r:id="rId7"/>
    <p:sldId id="259" r:id="rId8"/>
    <p:sldId id="262" r:id="rId9"/>
    <p:sldId id="260" r:id="rId10"/>
    <p:sldId id="261" r:id="rId11"/>
    <p:sldId id="264" r:id="rId12"/>
    <p:sldId id="265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«Международный день птиц»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21088"/>
            <a:ext cx="6172200" cy="215383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 апреля в МБДОУ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г. 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>
                <a:solidFill>
                  <a:srgbClr val="FF0000"/>
                </a:solidFill>
              </a:rPr>
              <a:t>ркутска детском саду № 115 проведен  тематический праздник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Панно – «Международный День птиц»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Desktop\Фото сайт АПРЕЛЬ 2016г\DSC_0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468560" y="1700808"/>
            <a:ext cx="5400600" cy="381642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8176" cy="45720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Коллективная аппликация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«Грачи прилетели»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dirty="0" smtClean="0"/>
              <a:t> (средняя группа «Цыплята»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Коллективная объемная аппликация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«Лебединая верность»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(подготовительная группа «Одуванчик»)</a:t>
            </a:r>
            <a:endParaRPr lang="ru-RU" sz="1800" dirty="0"/>
          </a:p>
        </p:txBody>
      </p:sp>
      <p:pic>
        <p:nvPicPr>
          <p:cNvPr id="6146" name="Picture 2" descr="D:\Desktop\Фото сайт АПРЕЛЬ 2016г\DSC_00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Плакат «Международный День птиц»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Desktop\Фото сайт АПРЕЛЬ 2016г\DSC_0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44824"/>
            <a:ext cx="3657600" cy="381642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572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Аппликация и рисование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«Чудесные мгновения жизни»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(старшая группа «Колокольчики»)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Декоративные перья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Desktop\Фото сайт АПРЕЛЬ 2016г\DSC_00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857966"/>
            <a:ext cx="3657600" cy="2056467"/>
          </a:xfrm>
          <a:prstGeom prst="rect">
            <a:avLst/>
          </a:prstGeom>
          <a:noFill/>
        </p:spPr>
      </p:pic>
      <p:pic>
        <p:nvPicPr>
          <p:cNvPr id="10243" name="Picture 3" descr="D:\Desktop\Фото сайт АПРЕЛЬ 2016г\DSC_00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0375" y="2857966"/>
            <a:ext cx="3657600" cy="2056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Коллективный проект.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Конструирование -  оригами 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«Прилет птиц»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(подготовительная группа «Незабудки»)</a:t>
            </a:r>
            <a:endParaRPr lang="ru-RU" sz="2000" dirty="0"/>
          </a:p>
        </p:txBody>
      </p:sp>
      <p:pic>
        <p:nvPicPr>
          <p:cNvPr id="8194" name="Picture 2" descr="D:\Desktop\Фото сайт АПРЕЛЬ 2016г\DSC_0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Плакат «Берегите природу»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(подготовительная группа «Одуванчик»)</a:t>
            </a:r>
            <a:endParaRPr lang="ru-RU" sz="2000" dirty="0"/>
          </a:p>
        </p:txBody>
      </p:sp>
      <p:pic>
        <p:nvPicPr>
          <p:cNvPr id="9218" name="Picture 2" descr="D:\Desktop\Фото сайт АПРЕЛЬ 2016г\DSC_00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Тематический музыкально- познавательный праздник </a:t>
            </a:r>
            <a:r>
              <a:rPr lang="ru-RU" dirty="0" smtClean="0">
                <a:solidFill>
                  <a:srgbClr val="FF0000"/>
                </a:solidFill>
              </a:rPr>
              <a:t> «Международный День птиц»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esktop\DSC_0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Литературная композиция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«Птицы  нашего  края»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esktop\DSC_0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Рассказываем стихи и загадки о птицах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Desktop\DSC_0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Поем </a:t>
            </a:r>
            <a:r>
              <a:rPr lang="ru-RU" b="1" dirty="0" smtClean="0">
                <a:solidFill>
                  <a:srgbClr val="FF0000"/>
                </a:solidFill>
              </a:rPr>
              <a:t>веселые</a:t>
            </a:r>
            <a:r>
              <a:rPr lang="ru-RU" dirty="0" smtClean="0">
                <a:solidFill>
                  <a:srgbClr val="FF0000"/>
                </a:solidFill>
              </a:rPr>
              <a:t> песни о птицах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Desktop\DSC_0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endParaRPr lang="ru-RU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«Международный день птиц»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средняя группа «Ромашка»</a:t>
            </a:r>
            <a:endParaRPr lang="ru-RU" sz="2000" dirty="0"/>
          </a:p>
        </p:txBody>
      </p:sp>
      <p:pic>
        <p:nvPicPr>
          <p:cNvPr id="2050" name="Picture 2" descr="D:\Desktop\Фото сайт АПРЕЛЬ 2016г\DSC_00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Коллективная аппликация и рисование «Плакат- 1 апреля День птиц»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(средняя группа «Рябинка»)</a:t>
            </a:r>
            <a:endParaRPr lang="ru-RU" sz="2000" dirty="0"/>
          </a:p>
        </p:txBody>
      </p:sp>
      <p:pic>
        <p:nvPicPr>
          <p:cNvPr id="5122" name="Picture 2" descr="D:\Desktop\Фото сайт АПРЕЛЬ 2016г\DSC_00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37702"/>
            <a:ext cx="7344816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Декоративная аппликация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«Жар птица»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(средняя группа «Рябинка»)</a:t>
            </a:r>
            <a:endParaRPr lang="ru-RU" sz="2000" dirty="0"/>
          </a:p>
        </p:txBody>
      </p:sp>
      <p:pic>
        <p:nvPicPr>
          <p:cNvPr id="3074" name="Picture 2" descr="D:\Desktop\Фото сайт АПРЕЛЬ 2016г\DSC_00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117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«Международный день птиц»</vt:lpstr>
      <vt:lpstr>Тематический музыкально- познавательный праздник  «Международный День птиц»</vt:lpstr>
      <vt:lpstr>Литературная композиция –  «Птицы  нашего  края»</vt:lpstr>
      <vt:lpstr>Рассказываем стихи и загадки о птицах </vt:lpstr>
      <vt:lpstr>Поем веселые песни о птицах </vt:lpstr>
      <vt:lpstr>Выставочный материал детского художественного творчества </vt:lpstr>
      <vt:lpstr>Проект «Международный день птиц»  средняя группа «Ромашка»</vt:lpstr>
      <vt:lpstr>Коллективная аппликация и рисование «Плакат- 1 апреля День птиц» (средняя группа «Рябинка»)</vt:lpstr>
      <vt:lpstr>Декоративная аппликация  «Жар птица»  (средняя группа «Рябинка»)</vt:lpstr>
      <vt:lpstr>Панно – «Международный День птиц»</vt:lpstr>
      <vt:lpstr>Коллективная объемная аппликация «Лебединая верность» (подготовительная группа «Одуванчик»)</vt:lpstr>
      <vt:lpstr>Плакат «Международный День птиц» </vt:lpstr>
      <vt:lpstr>Декоративные перья </vt:lpstr>
      <vt:lpstr>Коллективный проект.  Конструирование -  оригами :  «Прилет птиц» (подготовительная группа «Незабудки»)</vt:lpstr>
      <vt:lpstr>Плакат «Берегите природу» (подготовительная группа «Одуванчик»)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«Международный день птиц»</dc:title>
  <dc:creator>детский сад №115</dc:creator>
  <cp:lastModifiedBy>детский сад №115</cp:lastModifiedBy>
  <cp:revision>13</cp:revision>
  <dcterms:created xsi:type="dcterms:W3CDTF">2016-04-07T04:12:42Z</dcterms:created>
  <dcterms:modified xsi:type="dcterms:W3CDTF">2016-04-07T07:02:53Z</dcterms:modified>
</cp:coreProperties>
</file>